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1.wmf" ContentType="image/x-wmf"/>
  <Override PartName="/ppt/media/image2.wmf" ContentType="image/x-wmf"/>
  <Override PartName="/ppt/media/image3.png" ContentType="image/png"/>
  <Override PartName="/ppt/media/image4.jpeg" ContentType="image/jpe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71B69600-E7C4-4F9D-B19D-2BE4ADDAA1FE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61360" cy="4467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C12FA6-E8D6-46C2-B3B8-98025EF464A4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1560" cy="3418560"/>
          </a:xfrm>
          <a:prstGeom prst="rect">
            <a:avLst/>
          </a:prstGeom>
          <a:ln w="0">
            <a:noFill/>
          </a:ln>
        </p:spPr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75960" cy="41043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3280" cy="4204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3280" cy="42048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34640" cy="6842160"/>
          </a:xfrm>
          <a:prstGeom prst="rect">
            <a:avLst/>
          </a:prstGeom>
          <a:ln w="0">
            <a:noFill/>
          </a:ln>
        </p:spPr>
      </p:pic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61960" cy="14594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Announcements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88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89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71440" cy="437760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0240" cy="113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21,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0240" cy="396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Follow the link in the announcement to join the slack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W1 due </a:t>
            </a:r>
            <a:r>
              <a:rPr b="0" lang="en-US" sz="3200" spc="-1" strike="sngStrike">
                <a:latin typeface="Arial"/>
              </a:rPr>
              <a:t>Thursday</a:t>
            </a:r>
            <a:r>
              <a:rPr b="0" lang="en-US" sz="3200" spc="-1" strike="noStrike">
                <a:latin typeface="Arial"/>
              </a:rPr>
              <a:t> Saturday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Office Hours: 4-5 pm Wednesday (also this Friday only 1-1:30 pm)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Study Hall tonight (T/Th 5:30-7pm) N240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0240" cy="113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16,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0240" cy="396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4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Discussions: Slack!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Reminder: Homework W1 due next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I-Clicker Quizzes start today (today’s will not count for a grade; scoring will start Tuesday)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Office Hours: 1 PM Friday starting NEXT WEEK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45788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2025-01-21T13:28:39Z</dcterms:modified>
  <cp:revision>367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17</vt:r8>
  </property>
  <property fmtid="{D5CDD505-2E9C-101B-9397-08002B2CF9AE}" pid="3" name="MMClips">
    <vt:r8>5</vt:r8>
  </property>
  <property fmtid="{D5CDD505-2E9C-101B-9397-08002B2CF9AE}" pid="4" name="Notes">
    <vt:r8>32</vt:r8>
  </property>
  <property fmtid="{D5CDD505-2E9C-101B-9397-08002B2CF9AE}" pid="5" name="PresentationFormat">
    <vt:lpwstr>On-screen Show (4:3)</vt:lpwstr>
  </property>
  <property fmtid="{D5CDD505-2E9C-101B-9397-08002B2CF9AE}" pid="6" name="Slides">
    <vt:r8>56</vt:r8>
  </property>
  <property fmtid="{D5CDD505-2E9C-101B-9397-08002B2CF9AE}" pid="7" name="Version">
    <vt:r8>1</vt:r8>
  </property>
</Properties>
</file>